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FFA25E3-DD4B-48E3-9F0B-FCAF28DAF33A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2C0E50-6643-4FE9-ACFE-AE324A3191D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hât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7200"/>
            <a:ext cx="7772400" cy="6059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The Castle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The castle is a fifteenth century architecture. 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It is a lovely place to visit and see the sites. </a:t>
            </a:r>
          </a:p>
        </p:txBody>
      </p:sp>
      <p:pic>
        <p:nvPicPr>
          <p:cNvPr id="15362" name="Picture 2" descr="Tourelle du Chât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352800"/>
            <a:ext cx="4032107" cy="3048000"/>
          </a:xfrm>
          <a:prstGeom prst="rect">
            <a:avLst/>
          </a:prstGeom>
          <a:noFill/>
        </p:spPr>
      </p:pic>
      <p:pic>
        <p:nvPicPr>
          <p:cNvPr id="15364" name="Picture 4" descr="Salle du Festin de Baltazar au Château du Riva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352800"/>
            <a:ext cx="4032107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6000" dirty="0" smtClean="0"/>
              <a:t>Château</a:t>
            </a:r>
            <a:r>
              <a:rPr lang="en-US" sz="4400" dirty="0" smtClean="0"/>
              <a:t> </a:t>
            </a:r>
            <a:r>
              <a:rPr lang="en-US" sz="6000" dirty="0" smtClean="0"/>
              <a:t>du </a:t>
            </a:r>
            <a:r>
              <a:rPr lang="en-US" sz="6000" dirty="0" err="1" smtClean="0"/>
              <a:t>Rivau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Royal stables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According </a:t>
            </a:r>
            <a:r>
              <a:rPr lang="en-US" sz="2400" dirty="0" smtClean="0"/>
              <a:t>to Pascal </a:t>
            </a:r>
            <a:r>
              <a:rPr lang="en-US" sz="2400" dirty="0" err="1" smtClean="0"/>
              <a:t>Liévaux</a:t>
            </a:r>
            <a:r>
              <a:rPr lang="en-US" sz="2400" dirty="0" smtClean="0"/>
              <a:t> in his remarkable work on French </a:t>
            </a:r>
            <a:r>
              <a:rPr lang="en-US" sz="2400" dirty="0" err="1" smtClean="0"/>
              <a:t>castles’stables</a:t>
            </a:r>
            <a:r>
              <a:rPr lang="en-US" sz="2400" dirty="0" smtClean="0"/>
              <a:t>, “the </a:t>
            </a:r>
            <a:r>
              <a:rPr lang="en-US" sz="2400" dirty="0" err="1" smtClean="0"/>
              <a:t>Rivau’s</a:t>
            </a:r>
            <a:r>
              <a:rPr lang="en-US" sz="2400" dirty="0" smtClean="0"/>
              <a:t> royal stables perfectly exemplify the historical evolution of equestrian architecture</a:t>
            </a:r>
            <a:r>
              <a:rPr lang="en-US" sz="2400" dirty="0" smtClean="0"/>
              <a:t>”.</a:t>
            </a:r>
          </a:p>
          <a:p>
            <a:pPr>
              <a:buFont typeface="Arial" charset="0"/>
              <a:buChar char="•"/>
            </a:pPr>
            <a:endParaRPr lang="en-US" sz="2400" b="1" dirty="0" smtClean="0"/>
          </a:p>
          <a:p>
            <a:pPr>
              <a:buNone/>
            </a:pPr>
            <a:endParaRPr lang="en-US" sz="3600" b="1" dirty="0"/>
          </a:p>
        </p:txBody>
      </p:sp>
      <p:pic>
        <p:nvPicPr>
          <p:cNvPr id="16386" name="Picture 2" descr="Tourelle ecuries du chata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0"/>
            <a:ext cx="3628897" cy="2743200"/>
          </a:xfrm>
          <a:prstGeom prst="rect">
            <a:avLst/>
          </a:prstGeom>
          <a:noFill/>
        </p:spPr>
      </p:pic>
      <p:pic>
        <p:nvPicPr>
          <p:cNvPr id="16388" name="Picture 4" descr="Entree Ecuries au Château du Riva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505200"/>
            <a:ext cx="413291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Gardens</a:t>
            </a:r>
          </a:p>
          <a:p>
            <a:pPr>
              <a:buFont typeface="Arial" charset="0"/>
              <a:buChar char="•"/>
            </a:pPr>
            <a:r>
              <a:rPr lang="en-US" sz="2400" b="1" dirty="0" smtClean="0"/>
              <a:t>There are twelve wonderful gardens to come and</a:t>
            </a:r>
          </a:p>
          <a:p>
            <a:pPr>
              <a:buNone/>
            </a:pPr>
            <a:r>
              <a:rPr lang="en-US" sz="2400" b="1" dirty="0" smtClean="0"/>
              <a:t>	</a:t>
            </a:r>
            <a:r>
              <a:rPr lang="en-US" sz="2400" b="1" dirty="0" smtClean="0"/>
              <a:t> visit.</a:t>
            </a:r>
            <a:endParaRPr lang="en-US" sz="2400" b="1" dirty="0"/>
          </a:p>
        </p:txBody>
      </p:sp>
      <p:pic>
        <p:nvPicPr>
          <p:cNvPr id="29698" name="Picture 2" descr="Lavandes du Chât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0"/>
            <a:ext cx="2657475" cy="2008871"/>
          </a:xfrm>
          <a:prstGeom prst="rect">
            <a:avLst/>
          </a:prstGeom>
          <a:noFill/>
        </p:spPr>
      </p:pic>
      <p:pic>
        <p:nvPicPr>
          <p:cNvPr id="29700" name="Picture 4" descr="Potager du Château du Riva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743200"/>
            <a:ext cx="2809875" cy="2124075"/>
          </a:xfrm>
          <a:prstGeom prst="rect">
            <a:avLst/>
          </a:prstGeom>
          <a:noFill/>
        </p:spPr>
      </p:pic>
      <p:pic>
        <p:nvPicPr>
          <p:cNvPr id="29702" name="Picture 6" descr="Jardins de gramines au Château du Riva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849129"/>
            <a:ext cx="2657475" cy="2008871"/>
          </a:xfrm>
          <a:prstGeom prst="rect">
            <a:avLst/>
          </a:prstGeom>
          <a:noFill/>
        </p:spPr>
      </p:pic>
      <p:pic>
        <p:nvPicPr>
          <p:cNvPr id="29704" name="Picture 8" descr="Jardin de la Cassina au Château du Riva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200" y="2743200"/>
            <a:ext cx="2809875" cy="2124075"/>
          </a:xfrm>
          <a:prstGeom prst="rect">
            <a:avLst/>
          </a:prstGeom>
          <a:noFill/>
        </p:spPr>
      </p:pic>
      <p:pic>
        <p:nvPicPr>
          <p:cNvPr id="29706" name="Picture 10" descr="Jardin des philtres damour du Château du Riva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5200" y="4791527"/>
            <a:ext cx="2733675" cy="2066473"/>
          </a:xfrm>
          <a:prstGeom prst="rect">
            <a:avLst/>
          </a:prstGeom>
          <a:noFill/>
        </p:spPr>
      </p:pic>
      <p:pic>
        <p:nvPicPr>
          <p:cNvPr id="29708" name="Picture 12" descr="Jardin de la princesse Raiponse au Château du Rivau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86525" y="4849129"/>
            <a:ext cx="2657475" cy="200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Art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There are different sculptures around the château. </a:t>
            </a:r>
          </a:p>
          <a:p>
            <a:pPr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30722" name="Picture 2" descr="Cecile Pitois au Chât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819400"/>
            <a:ext cx="2095500" cy="2762251"/>
          </a:xfrm>
          <a:prstGeom prst="rect">
            <a:avLst/>
          </a:prstGeom>
          <a:noFill/>
        </p:spPr>
      </p:pic>
      <p:pic>
        <p:nvPicPr>
          <p:cNvPr id="30724" name="Picture 4" descr="Lilian Bourgeat au Château du Riva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895600"/>
            <a:ext cx="3200400" cy="2419285"/>
          </a:xfrm>
          <a:prstGeom prst="rect">
            <a:avLst/>
          </a:prstGeom>
          <a:noFill/>
        </p:spPr>
      </p:pic>
      <p:pic>
        <p:nvPicPr>
          <p:cNvPr id="30726" name="Picture 6" descr="Basserode au Château du Riva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2895600"/>
            <a:ext cx="2590800" cy="3415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Rendez vous Jardins au Château du Riv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038600"/>
            <a:ext cx="2809875" cy="2124075"/>
          </a:xfrm>
          <a:prstGeom prst="rect">
            <a:avLst/>
          </a:prstGeom>
          <a:noFill/>
        </p:spPr>
      </p:pic>
      <p:pic>
        <p:nvPicPr>
          <p:cNvPr id="31748" name="Picture 4" descr="Entonneur Rablaisien au Château du Riva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295400"/>
            <a:ext cx="2486025" cy="18920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Château du </a:t>
            </a:r>
            <a:r>
              <a:rPr lang="en-US" sz="6000" dirty="0" err="1" smtClean="0"/>
              <a:t>Rivau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Events that you can join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Fairies feast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Wine tasting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Picnic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Knight Tournament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Gardens day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Pumpkin feast</a:t>
            </a:r>
          </a:p>
          <a:p>
            <a:pPr>
              <a:buFont typeface="Arial" charset="0"/>
              <a:buChar char="•"/>
            </a:pPr>
            <a:r>
              <a:rPr lang="en-US" sz="2400" dirty="0" smtClean="0"/>
              <a:t>Concerts</a:t>
            </a:r>
          </a:p>
          <a:p>
            <a:pPr>
              <a:buFont typeface="Arial" charset="0"/>
              <a:buChar char="•"/>
            </a:pPr>
            <a:endParaRPr lang="en-US" sz="3600" dirty="0"/>
          </a:p>
        </p:txBody>
      </p:sp>
      <p:pic>
        <p:nvPicPr>
          <p:cNvPr id="31746" name="Picture 2" descr="Table des fees au Château du Riv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209800"/>
            <a:ext cx="2584939" cy="2036619"/>
          </a:xfrm>
          <a:prstGeom prst="rect">
            <a:avLst/>
          </a:prstGeom>
          <a:noFill/>
        </p:spPr>
      </p:pic>
      <p:pic>
        <p:nvPicPr>
          <p:cNvPr id="31750" name="Picture 6" descr="Joute au Château du Riva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4125" y="3048000"/>
            <a:ext cx="2809875" cy="1905000"/>
          </a:xfrm>
          <a:prstGeom prst="rect">
            <a:avLst/>
          </a:prstGeom>
          <a:noFill/>
        </p:spPr>
      </p:pic>
      <p:pic>
        <p:nvPicPr>
          <p:cNvPr id="31754" name="Picture 10" descr="Fete des citrouille au Château du Riva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4762499"/>
            <a:ext cx="2762250" cy="209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2133600"/>
          </a:xfrm>
        </p:spPr>
        <p:txBody>
          <a:bodyPr/>
          <a:lstStyle/>
          <a:p>
            <a:pPr algn="ctr"/>
            <a:r>
              <a:rPr lang="en-US" sz="6600" dirty="0" smtClean="0"/>
              <a:t>Come visit the Château du </a:t>
            </a:r>
            <a:r>
              <a:rPr lang="en-US" sz="6600" dirty="0" err="1" smtClean="0"/>
              <a:t>Rivau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990600" y="2971800"/>
            <a:ext cx="7086600" cy="1509712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/>
              <a:t>By: Megan Lofink</a:t>
            </a:r>
            <a:endParaRPr lang="en-US" sz="2800" dirty="0"/>
          </a:p>
        </p:txBody>
      </p:sp>
      <p:pic>
        <p:nvPicPr>
          <p:cNvPr id="8" name="Picture 2" descr="Château du Riv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429000"/>
            <a:ext cx="3765274" cy="2935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110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Slide 1</vt:lpstr>
      <vt:lpstr>Château du Rivau</vt:lpstr>
      <vt:lpstr>Château du Rivau</vt:lpstr>
      <vt:lpstr>Château du Rivau</vt:lpstr>
      <vt:lpstr>Château du Rivau</vt:lpstr>
      <vt:lpstr>Château du Rivau</vt:lpstr>
      <vt:lpstr>Come visit the Château du Rivau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5</cp:revision>
  <dcterms:created xsi:type="dcterms:W3CDTF">2011-11-19T17:39:40Z</dcterms:created>
  <dcterms:modified xsi:type="dcterms:W3CDTF">2011-11-19T18:28:00Z</dcterms:modified>
</cp:coreProperties>
</file>